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2" r:id="rId6"/>
    <p:sldId id="263" r:id="rId7"/>
    <p:sldId id="260" r:id="rId8"/>
    <p:sldId id="264" r:id="rId9"/>
    <p:sldId id="265" r:id="rId10"/>
    <p:sldId id="266" r:id="rId11"/>
    <p:sldId id="267" r:id="rId12"/>
    <p:sldId id="268" r:id="rId13"/>
    <p:sldId id="269" r:id="rId14"/>
    <p:sldId id="270" r:id="rId15"/>
    <p:sldId id="271" r:id="rId16"/>
    <p:sldId id="272" r:id="rId17"/>
    <p:sldId id="273" r:id="rId18"/>
    <p:sldId id="27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14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70" d="100"/>
          <a:sy n="70" d="100"/>
        </p:scale>
        <p:origin x="-72" y="-7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286CB8-D293-48D0-A234-3F29805A5A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155B456E-8CCD-42F4-9385-E5C2C41A26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2B235BC9-197D-442A-A33F-14B3A0175ACE}"/>
              </a:ext>
            </a:extLst>
          </p:cNvPr>
          <p:cNvSpPr>
            <a:spLocks noGrp="1"/>
          </p:cNvSpPr>
          <p:nvPr>
            <p:ph type="dt" sz="half" idx="10"/>
          </p:nvPr>
        </p:nvSpPr>
        <p:spPr/>
        <p:txBody>
          <a:bodyPr/>
          <a:lstStyle/>
          <a:p>
            <a:fld id="{96B12359-EAB9-49C1-B190-388AF99C15B5}" type="datetimeFigureOut">
              <a:rPr lang="en-US" smtClean="0"/>
              <a:t>3/10/2021</a:t>
            </a:fld>
            <a:endParaRPr lang="en-US"/>
          </a:p>
        </p:txBody>
      </p:sp>
      <p:sp>
        <p:nvSpPr>
          <p:cNvPr id="5" name="Footer Placeholder 4">
            <a:extLst>
              <a:ext uri="{FF2B5EF4-FFF2-40B4-BE49-F238E27FC236}">
                <a16:creationId xmlns:a16="http://schemas.microsoft.com/office/drawing/2014/main" xmlns="" id="{9EE46BF1-A755-445E-A82A-79B0DF2ED5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85A50C41-4D6B-49C0-BDE5-DDF89E0C7D40}"/>
              </a:ext>
            </a:extLst>
          </p:cNvPr>
          <p:cNvSpPr>
            <a:spLocks noGrp="1"/>
          </p:cNvSpPr>
          <p:nvPr>
            <p:ph type="sldNum" sz="quarter" idx="12"/>
          </p:nvPr>
        </p:nvSpPr>
        <p:spPr/>
        <p:txBody>
          <a:bodyPr/>
          <a:lstStyle/>
          <a:p>
            <a:fld id="{FF4B515D-27CE-4949-914C-3CB35B001B76}" type="slidenum">
              <a:rPr lang="en-US" smtClean="0"/>
              <a:t>‹#›</a:t>
            </a:fld>
            <a:endParaRPr lang="en-US"/>
          </a:p>
        </p:txBody>
      </p:sp>
    </p:spTree>
    <p:extLst>
      <p:ext uri="{BB962C8B-B14F-4D97-AF65-F5344CB8AC3E}">
        <p14:creationId xmlns:p14="http://schemas.microsoft.com/office/powerpoint/2010/main" val="249649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C8564A-2E46-4718-964F-193F553ACC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242194DE-397C-4B82-8ED3-2259E3874B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04153AFD-4BE8-4220-81E9-4819E9A527C5}"/>
              </a:ext>
            </a:extLst>
          </p:cNvPr>
          <p:cNvSpPr>
            <a:spLocks noGrp="1"/>
          </p:cNvSpPr>
          <p:nvPr>
            <p:ph type="dt" sz="half" idx="10"/>
          </p:nvPr>
        </p:nvSpPr>
        <p:spPr/>
        <p:txBody>
          <a:bodyPr/>
          <a:lstStyle/>
          <a:p>
            <a:fld id="{96B12359-EAB9-49C1-B190-388AF99C15B5}" type="datetimeFigureOut">
              <a:rPr lang="en-US" smtClean="0"/>
              <a:t>3/10/2021</a:t>
            </a:fld>
            <a:endParaRPr lang="en-US"/>
          </a:p>
        </p:txBody>
      </p:sp>
      <p:sp>
        <p:nvSpPr>
          <p:cNvPr id="5" name="Footer Placeholder 4">
            <a:extLst>
              <a:ext uri="{FF2B5EF4-FFF2-40B4-BE49-F238E27FC236}">
                <a16:creationId xmlns:a16="http://schemas.microsoft.com/office/drawing/2014/main" xmlns="" id="{18335B9F-E57C-4972-B7E6-8FCCEE2C52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DAB5C998-430E-4829-A595-C24CAF760C70}"/>
              </a:ext>
            </a:extLst>
          </p:cNvPr>
          <p:cNvSpPr>
            <a:spLocks noGrp="1"/>
          </p:cNvSpPr>
          <p:nvPr>
            <p:ph type="sldNum" sz="quarter" idx="12"/>
          </p:nvPr>
        </p:nvSpPr>
        <p:spPr/>
        <p:txBody>
          <a:bodyPr/>
          <a:lstStyle/>
          <a:p>
            <a:fld id="{FF4B515D-27CE-4949-914C-3CB35B001B76}" type="slidenum">
              <a:rPr lang="en-US" smtClean="0"/>
              <a:t>‹#›</a:t>
            </a:fld>
            <a:endParaRPr lang="en-US"/>
          </a:p>
        </p:txBody>
      </p:sp>
    </p:spTree>
    <p:extLst>
      <p:ext uri="{BB962C8B-B14F-4D97-AF65-F5344CB8AC3E}">
        <p14:creationId xmlns:p14="http://schemas.microsoft.com/office/powerpoint/2010/main" val="1731133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8737A3DD-CBF8-40D0-AF66-A6F37321B6A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2D9E4C0C-06F9-4ABE-9736-042946D6DF4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B59E9AA-C3B1-491D-8DF5-A5FB2A6A0D20}"/>
              </a:ext>
            </a:extLst>
          </p:cNvPr>
          <p:cNvSpPr>
            <a:spLocks noGrp="1"/>
          </p:cNvSpPr>
          <p:nvPr>
            <p:ph type="dt" sz="half" idx="10"/>
          </p:nvPr>
        </p:nvSpPr>
        <p:spPr/>
        <p:txBody>
          <a:bodyPr/>
          <a:lstStyle/>
          <a:p>
            <a:fld id="{96B12359-EAB9-49C1-B190-388AF99C15B5}" type="datetimeFigureOut">
              <a:rPr lang="en-US" smtClean="0"/>
              <a:t>3/10/2021</a:t>
            </a:fld>
            <a:endParaRPr lang="en-US"/>
          </a:p>
        </p:txBody>
      </p:sp>
      <p:sp>
        <p:nvSpPr>
          <p:cNvPr id="5" name="Footer Placeholder 4">
            <a:extLst>
              <a:ext uri="{FF2B5EF4-FFF2-40B4-BE49-F238E27FC236}">
                <a16:creationId xmlns:a16="http://schemas.microsoft.com/office/drawing/2014/main" xmlns="" id="{F8C2FA39-E7B2-4CAD-8546-7C4FDB63D9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780E079-43B5-45BA-90FA-E9F133EDE3AB}"/>
              </a:ext>
            </a:extLst>
          </p:cNvPr>
          <p:cNvSpPr>
            <a:spLocks noGrp="1"/>
          </p:cNvSpPr>
          <p:nvPr>
            <p:ph type="sldNum" sz="quarter" idx="12"/>
          </p:nvPr>
        </p:nvSpPr>
        <p:spPr/>
        <p:txBody>
          <a:bodyPr/>
          <a:lstStyle/>
          <a:p>
            <a:fld id="{FF4B515D-27CE-4949-914C-3CB35B001B76}" type="slidenum">
              <a:rPr lang="en-US" smtClean="0"/>
              <a:t>‹#›</a:t>
            </a:fld>
            <a:endParaRPr lang="en-US"/>
          </a:p>
        </p:txBody>
      </p:sp>
    </p:spTree>
    <p:extLst>
      <p:ext uri="{BB962C8B-B14F-4D97-AF65-F5344CB8AC3E}">
        <p14:creationId xmlns:p14="http://schemas.microsoft.com/office/powerpoint/2010/main" val="290385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8E45BB-B8A7-4483-9E9B-1769DF0165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A2B8A0A9-8C30-40B6-8DC4-C8F6A85ACE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936C136-2C49-4E86-9016-D6AA577529DC}"/>
              </a:ext>
            </a:extLst>
          </p:cNvPr>
          <p:cNvSpPr>
            <a:spLocks noGrp="1"/>
          </p:cNvSpPr>
          <p:nvPr>
            <p:ph type="dt" sz="half" idx="10"/>
          </p:nvPr>
        </p:nvSpPr>
        <p:spPr/>
        <p:txBody>
          <a:bodyPr/>
          <a:lstStyle/>
          <a:p>
            <a:fld id="{96B12359-EAB9-49C1-B190-388AF99C15B5}" type="datetimeFigureOut">
              <a:rPr lang="en-US" smtClean="0"/>
              <a:t>3/10/2021</a:t>
            </a:fld>
            <a:endParaRPr lang="en-US"/>
          </a:p>
        </p:txBody>
      </p:sp>
      <p:sp>
        <p:nvSpPr>
          <p:cNvPr id="5" name="Footer Placeholder 4">
            <a:extLst>
              <a:ext uri="{FF2B5EF4-FFF2-40B4-BE49-F238E27FC236}">
                <a16:creationId xmlns:a16="http://schemas.microsoft.com/office/drawing/2014/main" xmlns="" id="{04D47B12-E5D5-4EC9-9A98-93B6823687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079A783-C335-41A4-91CC-A984F704378D}"/>
              </a:ext>
            </a:extLst>
          </p:cNvPr>
          <p:cNvSpPr>
            <a:spLocks noGrp="1"/>
          </p:cNvSpPr>
          <p:nvPr>
            <p:ph type="sldNum" sz="quarter" idx="12"/>
          </p:nvPr>
        </p:nvSpPr>
        <p:spPr/>
        <p:txBody>
          <a:bodyPr/>
          <a:lstStyle/>
          <a:p>
            <a:fld id="{FF4B515D-27CE-4949-914C-3CB35B001B76}" type="slidenum">
              <a:rPr lang="en-US" smtClean="0"/>
              <a:t>‹#›</a:t>
            </a:fld>
            <a:endParaRPr lang="en-US"/>
          </a:p>
        </p:txBody>
      </p:sp>
    </p:spTree>
    <p:extLst>
      <p:ext uri="{BB962C8B-B14F-4D97-AF65-F5344CB8AC3E}">
        <p14:creationId xmlns:p14="http://schemas.microsoft.com/office/powerpoint/2010/main" val="4211034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36EBE65-E0CC-4D79-A00A-DF2D4FC2C1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FF46A182-1581-4068-96E1-23DF13C958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E8EC1408-9DFB-4F76-BE7C-144F66EEED51}"/>
              </a:ext>
            </a:extLst>
          </p:cNvPr>
          <p:cNvSpPr>
            <a:spLocks noGrp="1"/>
          </p:cNvSpPr>
          <p:nvPr>
            <p:ph type="dt" sz="half" idx="10"/>
          </p:nvPr>
        </p:nvSpPr>
        <p:spPr/>
        <p:txBody>
          <a:bodyPr/>
          <a:lstStyle/>
          <a:p>
            <a:fld id="{96B12359-EAB9-49C1-B190-388AF99C15B5}" type="datetimeFigureOut">
              <a:rPr lang="en-US" smtClean="0"/>
              <a:t>3/10/2021</a:t>
            </a:fld>
            <a:endParaRPr lang="en-US"/>
          </a:p>
        </p:txBody>
      </p:sp>
      <p:sp>
        <p:nvSpPr>
          <p:cNvPr id="5" name="Footer Placeholder 4">
            <a:extLst>
              <a:ext uri="{FF2B5EF4-FFF2-40B4-BE49-F238E27FC236}">
                <a16:creationId xmlns:a16="http://schemas.microsoft.com/office/drawing/2014/main" xmlns="" id="{F3136856-268F-4736-A346-400EC5AEB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6AE9B89-9DDA-41A0-B354-52C5335B57C1}"/>
              </a:ext>
            </a:extLst>
          </p:cNvPr>
          <p:cNvSpPr>
            <a:spLocks noGrp="1"/>
          </p:cNvSpPr>
          <p:nvPr>
            <p:ph type="sldNum" sz="quarter" idx="12"/>
          </p:nvPr>
        </p:nvSpPr>
        <p:spPr/>
        <p:txBody>
          <a:bodyPr/>
          <a:lstStyle/>
          <a:p>
            <a:fld id="{FF4B515D-27CE-4949-914C-3CB35B001B76}" type="slidenum">
              <a:rPr lang="en-US" smtClean="0"/>
              <a:t>‹#›</a:t>
            </a:fld>
            <a:endParaRPr lang="en-US"/>
          </a:p>
        </p:txBody>
      </p:sp>
    </p:spTree>
    <p:extLst>
      <p:ext uri="{BB962C8B-B14F-4D97-AF65-F5344CB8AC3E}">
        <p14:creationId xmlns:p14="http://schemas.microsoft.com/office/powerpoint/2010/main" val="2452754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14FF86-C2FD-47E0-942C-4112ADCB29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3D66B1FD-E283-4E45-8D6A-DED9038748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6C669688-BE93-4D9F-BBEB-ED50B79F7C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10DB0A3-678E-4722-9A18-2B8F1A223136}"/>
              </a:ext>
            </a:extLst>
          </p:cNvPr>
          <p:cNvSpPr>
            <a:spLocks noGrp="1"/>
          </p:cNvSpPr>
          <p:nvPr>
            <p:ph type="dt" sz="half" idx="10"/>
          </p:nvPr>
        </p:nvSpPr>
        <p:spPr/>
        <p:txBody>
          <a:bodyPr/>
          <a:lstStyle/>
          <a:p>
            <a:fld id="{96B12359-EAB9-49C1-B190-388AF99C15B5}" type="datetimeFigureOut">
              <a:rPr lang="en-US" smtClean="0"/>
              <a:t>3/10/2021</a:t>
            </a:fld>
            <a:endParaRPr lang="en-US"/>
          </a:p>
        </p:txBody>
      </p:sp>
      <p:sp>
        <p:nvSpPr>
          <p:cNvPr id="6" name="Footer Placeholder 5">
            <a:extLst>
              <a:ext uri="{FF2B5EF4-FFF2-40B4-BE49-F238E27FC236}">
                <a16:creationId xmlns:a16="http://schemas.microsoft.com/office/drawing/2014/main" xmlns="" id="{211160DE-5718-4981-A1D7-557210F180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198B6924-B3B3-4095-A7F9-510C2B424E70}"/>
              </a:ext>
            </a:extLst>
          </p:cNvPr>
          <p:cNvSpPr>
            <a:spLocks noGrp="1"/>
          </p:cNvSpPr>
          <p:nvPr>
            <p:ph type="sldNum" sz="quarter" idx="12"/>
          </p:nvPr>
        </p:nvSpPr>
        <p:spPr/>
        <p:txBody>
          <a:bodyPr/>
          <a:lstStyle/>
          <a:p>
            <a:fld id="{FF4B515D-27CE-4949-914C-3CB35B001B76}" type="slidenum">
              <a:rPr lang="en-US" smtClean="0"/>
              <a:t>‹#›</a:t>
            </a:fld>
            <a:endParaRPr lang="en-US"/>
          </a:p>
        </p:txBody>
      </p:sp>
    </p:spTree>
    <p:extLst>
      <p:ext uri="{BB962C8B-B14F-4D97-AF65-F5344CB8AC3E}">
        <p14:creationId xmlns:p14="http://schemas.microsoft.com/office/powerpoint/2010/main" val="6394721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D17D55-A4D4-4A99-8DE0-B02C491E09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369B8AA1-BCCB-4F41-B6E8-B81B2DEFDE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3F640630-E058-4726-9CDD-03996B9D4A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418BDF0E-A9D8-4486-BB4D-93925DB70D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EBF15661-4856-4415-AE01-F14503780DD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B89E38A1-8418-472F-9ACD-928109AC7BA8}"/>
              </a:ext>
            </a:extLst>
          </p:cNvPr>
          <p:cNvSpPr>
            <a:spLocks noGrp="1"/>
          </p:cNvSpPr>
          <p:nvPr>
            <p:ph type="dt" sz="half" idx="10"/>
          </p:nvPr>
        </p:nvSpPr>
        <p:spPr/>
        <p:txBody>
          <a:bodyPr/>
          <a:lstStyle/>
          <a:p>
            <a:fld id="{96B12359-EAB9-49C1-B190-388AF99C15B5}" type="datetimeFigureOut">
              <a:rPr lang="en-US" smtClean="0"/>
              <a:t>3/10/2021</a:t>
            </a:fld>
            <a:endParaRPr lang="en-US"/>
          </a:p>
        </p:txBody>
      </p:sp>
      <p:sp>
        <p:nvSpPr>
          <p:cNvPr id="8" name="Footer Placeholder 7">
            <a:extLst>
              <a:ext uri="{FF2B5EF4-FFF2-40B4-BE49-F238E27FC236}">
                <a16:creationId xmlns:a16="http://schemas.microsoft.com/office/drawing/2014/main" xmlns="" id="{417977F9-535B-4563-8ED5-CB1A260EE07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49B32E2A-A244-40CB-8FC7-8E7542F7CED0}"/>
              </a:ext>
            </a:extLst>
          </p:cNvPr>
          <p:cNvSpPr>
            <a:spLocks noGrp="1"/>
          </p:cNvSpPr>
          <p:nvPr>
            <p:ph type="sldNum" sz="quarter" idx="12"/>
          </p:nvPr>
        </p:nvSpPr>
        <p:spPr/>
        <p:txBody>
          <a:bodyPr/>
          <a:lstStyle/>
          <a:p>
            <a:fld id="{FF4B515D-27CE-4949-914C-3CB35B001B76}" type="slidenum">
              <a:rPr lang="en-US" smtClean="0"/>
              <a:t>‹#›</a:t>
            </a:fld>
            <a:endParaRPr lang="en-US"/>
          </a:p>
        </p:txBody>
      </p:sp>
    </p:spTree>
    <p:extLst>
      <p:ext uri="{BB962C8B-B14F-4D97-AF65-F5344CB8AC3E}">
        <p14:creationId xmlns:p14="http://schemas.microsoft.com/office/powerpoint/2010/main" val="1470619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F8875A-A945-4992-B8A8-2059AE96AB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71BCAB2E-A0BD-43AB-BD2E-C935E74AC257}"/>
              </a:ext>
            </a:extLst>
          </p:cNvPr>
          <p:cNvSpPr>
            <a:spLocks noGrp="1"/>
          </p:cNvSpPr>
          <p:nvPr>
            <p:ph type="dt" sz="half" idx="10"/>
          </p:nvPr>
        </p:nvSpPr>
        <p:spPr/>
        <p:txBody>
          <a:bodyPr/>
          <a:lstStyle/>
          <a:p>
            <a:fld id="{96B12359-EAB9-49C1-B190-388AF99C15B5}" type="datetimeFigureOut">
              <a:rPr lang="en-US" smtClean="0"/>
              <a:t>3/10/2021</a:t>
            </a:fld>
            <a:endParaRPr lang="en-US"/>
          </a:p>
        </p:txBody>
      </p:sp>
      <p:sp>
        <p:nvSpPr>
          <p:cNvPr id="4" name="Footer Placeholder 3">
            <a:extLst>
              <a:ext uri="{FF2B5EF4-FFF2-40B4-BE49-F238E27FC236}">
                <a16:creationId xmlns:a16="http://schemas.microsoft.com/office/drawing/2014/main" xmlns="" id="{57DFA331-20E6-47B8-BDDE-3D7375DA694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C1368050-ED8D-4846-90C2-2431FE772CAD}"/>
              </a:ext>
            </a:extLst>
          </p:cNvPr>
          <p:cNvSpPr>
            <a:spLocks noGrp="1"/>
          </p:cNvSpPr>
          <p:nvPr>
            <p:ph type="sldNum" sz="quarter" idx="12"/>
          </p:nvPr>
        </p:nvSpPr>
        <p:spPr/>
        <p:txBody>
          <a:bodyPr/>
          <a:lstStyle/>
          <a:p>
            <a:fld id="{FF4B515D-27CE-4949-914C-3CB35B001B76}" type="slidenum">
              <a:rPr lang="en-US" smtClean="0"/>
              <a:t>‹#›</a:t>
            </a:fld>
            <a:endParaRPr lang="en-US"/>
          </a:p>
        </p:txBody>
      </p:sp>
    </p:spTree>
    <p:extLst>
      <p:ext uri="{BB962C8B-B14F-4D97-AF65-F5344CB8AC3E}">
        <p14:creationId xmlns:p14="http://schemas.microsoft.com/office/powerpoint/2010/main" val="3710744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3E18F555-FC7C-466D-8464-4D584822248A}"/>
              </a:ext>
            </a:extLst>
          </p:cNvPr>
          <p:cNvSpPr>
            <a:spLocks noGrp="1"/>
          </p:cNvSpPr>
          <p:nvPr>
            <p:ph type="dt" sz="half" idx="10"/>
          </p:nvPr>
        </p:nvSpPr>
        <p:spPr/>
        <p:txBody>
          <a:bodyPr/>
          <a:lstStyle/>
          <a:p>
            <a:fld id="{96B12359-EAB9-49C1-B190-388AF99C15B5}" type="datetimeFigureOut">
              <a:rPr lang="en-US" smtClean="0"/>
              <a:t>3/10/2021</a:t>
            </a:fld>
            <a:endParaRPr lang="en-US"/>
          </a:p>
        </p:txBody>
      </p:sp>
      <p:sp>
        <p:nvSpPr>
          <p:cNvPr id="3" name="Footer Placeholder 2">
            <a:extLst>
              <a:ext uri="{FF2B5EF4-FFF2-40B4-BE49-F238E27FC236}">
                <a16:creationId xmlns:a16="http://schemas.microsoft.com/office/drawing/2014/main" xmlns="" id="{4645887F-BB29-492E-91B3-233683FE986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8999DB31-6BB5-4074-834A-415F1FC489B8}"/>
              </a:ext>
            </a:extLst>
          </p:cNvPr>
          <p:cNvSpPr>
            <a:spLocks noGrp="1"/>
          </p:cNvSpPr>
          <p:nvPr>
            <p:ph type="sldNum" sz="quarter" idx="12"/>
          </p:nvPr>
        </p:nvSpPr>
        <p:spPr/>
        <p:txBody>
          <a:bodyPr/>
          <a:lstStyle/>
          <a:p>
            <a:fld id="{FF4B515D-27CE-4949-914C-3CB35B001B76}" type="slidenum">
              <a:rPr lang="en-US" smtClean="0"/>
              <a:t>‹#›</a:t>
            </a:fld>
            <a:endParaRPr lang="en-US"/>
          </a:p>
        </p:txBody>
      </p:sp>
    </p:spTree>
    <p:extLst>
      <p:ext uri="{BB962C8B-B14F-4D97-AF65-F5344CB8AC3E}">
        <p14:creationId xmlns:p14="http://schemas.microsoft.com/office/powerpoint/2010/main" val="2519074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3B6F46-E612-4CCC-A5A0-BBF4315E7B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2490FEC8-D6E3-4DA0-8200-7EE97C9512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A0073A81-EADE-4A10-832A-C824613477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6359B86E-1110-4469-8FD2-E4F18C505B09}"/>
              </a:ext>
            </a:extLst>
          </p:cNvPr>
          <p:cNvSpPr>
            <a:spLocks noGrp="1"/>
          </p:cNvSpPr>
          <p:nvPr>
            <p:ph type="dt" sz="half" idx="10"/>
          </p:nvPr>
        </p:nvSpPr>
        <p:spPr/>
        <p:txBody>
          <a:bodyPr/>
          <a:lstStyle/>
          <a:p>
            <a:fld id="{96B12359-EAB9-49C1-B190-388AF99C15B5}" type="datetimeFigureOut">
              <a:rPr lang="en-US" smtClean="0"/>
              <a:t>3/10/2021</a:t>
            </a:fld>
            <a:endParaRPr lang="en-US"/>
          </a:p>
        </p:txBody>
      </p:sp>
      <p:sp>
        <p:nvSpPr>
          <p:cNvPr id="6" name="Footer Placeholder 5">
            <a:extLst>
              <a:ext uri="{FF2B5EF4-FFF2-40B4-BE49-F238E27FC236}">
                <a16:creationId xmlns:a16="http://schemas.microsoft.com/office/drawing/2014/main" xmlns="" id="{F2CD45DD-368B-45F9-A5CC-41DDB40946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11033B7A-4FBD-42F5-858E-A46DCF688F7B}"/>
              </a:ext>
            </a:extLst>
          </p:cNvPr>
          <p:cNvSpPr>
            <a:spLocks noGrp="1"/>
          </p:cNvSpPr>
          <p:nvPr>
            <p:ph type="sldNum" sz="quarter" idx="12"/>
          </p:nvPr>
        </p:nvSpPr>
        <p:spPr/>
        <p:txBody>
          <a:bodyPr/>
          <a:lstStyle/>
          <a:p>
            <a:fld id="{FF4B515D-27CE-4949-914C-3CB35B001B76}" type="slidenum">
              <a:rPr lang="en-US" smtClean="0"/>
              <a:t>‹#›</a:t>
            </a:fld>
            <a:endParaRPr lang="en-US"/>
          </a:p>
        </p:txBody>
      </p:sp>
    </p:spTree>
    <p:extLst>
      <p:ext uri="{BB962C8B-B14F-4D97-AF65-F5344CB8AC3E}">
        <p14:creationId xmlns:p14="http://schemas.microsoft.com/office/powerpoint/2010/main" val="4023853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7A64F0-7F6B-44CB-A70D-4F9C2F2079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CCC711DC-CE7B-4FA6-A706-3EB6E40FF5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A3322A08-805A-41CB-B194-9A6EF9A172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A5A709D3-BA67-4071-A167-661C00897499}"/>
              </a:ext>
            </a:extLst>
          </p:cNvPr>
          <p:cNvSpPr>
            <a:spLocks noGrp="1"/>
          </p:cNvSpPr>
          <p:nvPr>
            <p:ph type="dt" sz="half" idx="10"/>
          </p:nvPr>
        </p:nvSpPr>
        <p:spPr/>
        <p:txBody>
          <a:bodyPr/>
          <a:lstStyle/>
          <a:p>
            <a:fld id="{96B12359-EAB9-49C1-B190-388AF99C15B5}" type="datetimeFigureOut">
              <a:rPr lang="en-US" smtClean="0"/>
              <a:t>3/10/2021</a:t>
            </a:fld>
            <a:endParaRPr lang="en-US"/>
          </a:p>
        </p:txBody>
      </p:sp>
      <p:sp>
        <p:nvSpPr>
          <p:cNvPr id="6" name="Footer Placeholder 5">
            <a:extLst>
              <a:ext uri="{FF2B5EF4-FFF2-40B4-BE49-F238E27FC236}">
                <a16:creationId xmlns:a16="http://schemas.microsoft.com/office/drawing/2014/main" xmlns="" id="{4C825E1C-9D06-4C56-B771-0B97D0434A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7B9E29AC-4FC5-48B4-8B11-5A3A8ECDE759}"/>
              </a:ext>
            </a:extLst>
          </p:cNvPr>
          <p:cNvSpPr>
            <a:spLocks noGrp="1"/>
          </p:cNvSpPr>
          <p:nvPr>
            <p:ph type="sldNum" sz="quarter" idx="12"/>
          </p:nvPr>
        </p:nvSpPr>
        <p:spPr/>
        <p:txBody>
          <a:bodyPr/>
          <a:lstStyle/>
          <a:p>
            <a:fld id="{FF4B515D-27CE-4949-914C-3CB35B001B76}" type="slidenum">
              <a:rPr lang="en-US" smtClean="0"/>
              <a:t>‹#›</a:t>
            </a:fld>
            <a:endParaRPr lang="en-US"/>
          </a:p>
        </p:txBody>
      </p:sp>
    </p:spTree>
    <p:extLst>
      <p:ext uri="{BB962C8B-B14F-4D97-AF65-F5344CB8AC3E}">
        <p14:creationId xmlns:p14="http://schemas.microsoft.com/office/powerpoint/2010/main" val="4221952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78F5716-6DFA-46C4-8574-34D519C1D5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84875F27-EDEB-4249-AE83-EA51901B5E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A7F51A86-BBA6-4E43-848B-9D8904204D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B12359-EAB9-49C1-B190-388AF99C15B5}" type="datetimeFigureOut">
              <a:rPr lang="en-US" smtClean="0"/>
              <a:t>3/10/2021</a:t>
            </a:fld>
            <a:endParaRPr lang="en-US"/>
          </a:p>
        </p:txBody>
      </p:sp>
      <p:sp>
        <p:nvSpPr>
          <p:cNvPr id="5" name="Footer Placeholder 4">
            <a:extLst>
              <a:ext uri="{FF2B5EF4-FFF2-40B4-BE49-F238E27FC236}">
                <a16:creationId xmlns:a16="http://schemas.microsoft.com/office/drawing/2014/main" xmlns="" id="{24DC2EA6-EA41-4436-8AB0-6138AE4263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577D0224-EC96-4A7B-9D96-DF19A37E5A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4B515D-27CE-4949-914C-3CB35B001B76}" type="slidenum">
              <a:rPr lang="en-US" smtClean="0"/>
              <a:t>‹#›</a:t>
            </a:fld>
            <a:endParaRPr lang="en-US"/>
          </a:p>
        </p:txBody>
      </p:sp>
    </p:spTree>
    <p:extLst>
      <p:ext uri="{BB962C8B-B14F-4D97-AF65-F5344CB8AC3E}">
        <p14:creationId xmlns:p14="http://schemas.microsoft.com/office/powerpoint/2010/main" val="12109963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png"/><Relationship Id="rId4" Type="http://schemas.openxmlformats.org/officeDocument/2006/relationships/image" Target="../media/image6.gi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9.png"/><Relationship Id="rId4" Type="http://schemas.openxmlformats.org/officeDocument/2006/relationships/image" Target="../media/image6.gi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0.png"/><Relationship Id="rId4" Type="http://schemas.openxmlformats.org/officeDocument/2006/relationships/image" Target="../media/image6.gif"/></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1.png"/><Relationship Id="rId4" Type="http://schemas.openxmlformats.org/officeDocument/2006/relationships/image" Target="../media/image6.gif"/></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2.png"/><Relationship Id="rId4" Type="http://schemas.openxmlformats.org/officeDocument/2006/relationships/image" Target="../media/image6.gif"/></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3.png"/><Relationship Id="rId4" Type="http://schemas.openxmlformats.org/officeDocument/2006/relationships/image" Target="../media/image6.gif"/></Relationships>
</file>

<file path=ppt/slides/_rels/slide16.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image" Target="../media/image6.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A010AC0-34E6-40A1-8031-6B072DC2AC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7">
            <a:extLst>
              <a:ext uri="{FF2B5EF4-FFF2-40B4-BE49-F238E27FC236}">
                <a16:creationId xmlns:a16="http://schemas.microsoft.com/office/drawing/2014/main" xmlns="" id="{354B8367-2134-4D39-8ECA-F6AC63A269B8}"/>
              </a:ext>
            </a:extLst>
          </p:cNvPr>
          <p:cNvSpPr>
            <a:spLocks noGrp="1"/>
          </p:cNvSpPr>
          <p:nvPr>
            <p:ph type="ctrTitle"/>
          </p:nvPr>
        </p:nvSpPr>
        <p:spPr/>
        <p:txBody>
          <a:bodyPr>
            <a:normAutofit/>
          </a:bodyPr>
          <a:lstStyle/>
          <a:p>
            <a:r>
              <a:rPr lang="en-US" sz="9600" dirty="0">
                <a:solidFill>
                  <a:schemeClr val="bg1"/>
                </a:solidFill>
              </a:rPr>
              <a:t>QUIZLOBBY</a:t>
            </a:r>
          </a:p>
        </p:txBody>
      </p:sp>
      <p:sp>
        <p:nvSpPr>
          <p:cNvPr id="9" name="Subtitle 8">
            <a:extLst>
              <a:ext uri="{FF2B5EF4-FFF2-40B4-BE49-F238E27FC236}">
                <a16:creationId xmlns:a16="http://schemas.microsoft.com/office/drawing/2014/main" xmlns="" id="{514DD480-D851-41E0-8B66-F037CDEBF55F}"/>
              </a:ext>
            </a:extLst>
          </p:cNvPr>
          <p:cNvSpPr>
            <a:spLocks noGrp="1"/>
          </p:cNvSpPr>
          <p:nvPr>
            <p:ph type="subTitle" idx="1"/>
          </p:nvPr>
        </p:nvSpPr>
        <p:spPr/>
        <p:txBody>
          <a:bodyPr>
            <a:normAutofit/>
          </a:bodyPr>
          <a:lstStyle/>
          <a:p>
            <a:r>
              <a:rPr lang="en-US" sz="2000" kern="1200" dirty="0">
                <a:solidFill>
                  <a:srgbClr val="FFFFFF"/>
                </a:solidFill>
                <a:effectLst/>
                <a:latin typeface="Calibri" panose="020F0502020204030204" pitchFamily="34" charset="0"/>
                <a:ea typeface="+mn-ea"/>
                <a:cs typeface="+mn-cs"/>
              </a:rPr>
              <a:t>A Revolutionary Way To Educate</a:t>
            </a:r>
            <a:endParaRPr lang="en-US" sz="2000" dirty="0">
              <a:effectLst/>
            </a:endParaRPr>
          </a:p>
        </p:txBody>
      </p:sp>
    </p:spTree>
    <p:extLst>
      <p:ext uri="{BB962C8B-B14F-4D97-AF65-F5344CB8AC3E}">
        <p14:creationId xmlns:p14="http://schemas.microsoft.com/office/powerpoint/2010/main" val="25793094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BDC9EB74-C4DF-4CBA-A59A-41869850DF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1">
            <a:extLst>
              <a:ext uri="{FF2B5EF4-FFF2-40B4-BE49-F238E27FC236}">
                <a16:creationId xmlns:a16="http://schemas.microsoft.com/office/drawing/2014/main" xmlns="" id="{E4118078-B101-43A8-B26F-7E3252CF5FF5}"/>
              </a:ext>
            </a:extLst>
          </p:cNvPr>
          <p:cNvSpPr>
            <a:spLocks noGrp="1"/>
          </p:cNvSpPr>
          <p:nvPr>
            <p:ph type="title"/>
          </p:nvPr>
        </p:nvSpPr>
        <p:spPr>
          <a:xfrm>
            <a:off x="1639887" y="200025"/>
            <a:ext cx="8912225" cy="990600"/>
          </a:xfrm>
        </p:spPr>
        <p:txBody>
          <a:bodyPr>
            <a:normAutofit/>
          </a:bodyPr>
          <a:lstStyle/>
          <a:p>
            <a:pPr algn="ctr"/>
            <a:r>
              <a:rPr lang="en-US" sz="4000" dirty="0">
                <a:solidFill>
                  <a:srgbClr val="1B1457"/>
                </a:solidFill>
              </a:rPr>
              <a:t>Login &amp; Attend Quiz</a:t>
            </a:r>
          </a:p>
        </p:txBody>
      </p:sp>
      <p:pic>
        <p:nvPicPr>
          <p:cNvPr id="6" name="Login and Attend Quiz">
            <a:hlinkClick r:id="" action="ppaction://media"/>
            <a:extLst>
              <a:ext uri="{FF2B5EF4-FFF2-40B4-BE49-F238E27FC236}">
                <a16:creationId xmlns:a16="http://schemas.microsoft.com/office/drawing/2014/main" xmlns="" id="{FD05DD7D-EE0E-44B8-823B-8F3B7AAC17D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81563" y="1339631"/>
            <a:ext cx="7428871" cy="41787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20325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BDC9EB74-C4DF-4CBA-A59A-41869850DF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1">
            <a:extLst>
              <a:ext uri="{FF2B5EF4-FFF2-40B4-BE49-F238E27FC236}">
                <a16:creationId xmlns:a16="http://schemas.microsoft.com/office/drawing/2014/main" xmlns="" id="{E4118078-B101-43A8-B26F-7E3252CF5FF5}"/>
              </a:ext>
            </a:extLst>
          </p:cNvPr>
          <p:cNvSpPr>
            <a:spLocks noGrp="1"/>
          </p:cNvSpPr>
          <p:nvPr>
            <p:ph type="title"/>
          </p:nvPr>
        </p:nvSpPr>
        <p:spPr>
          <a:xfrm>
            <a:off x="1639887" y="200025"/>
            <a:ext cx="8912225" cy="990600"/>
          </a:xfrm>
        </p:spPr>
        <p:txBody>
          <a:bodyPr>
            <a:normAutofit/>
          </a:bodyPr>
          <a:lstStyle/>
          <a:p>
            <a:pPr algn="ctr"/>
            <a:r>
              <a:rPr lang="en-US" sz="4000" dirty="0">
                <a:solidFill>
                  <a:srgbClr val="1B1457"/>
                </a:solidFill>
              </a:rPr>
              <a:t>Teacher Application Form</a:t>
            </a:r>
          </a:p>
        </p:txBody>
      </p:sp>
      <p:pic>
        <p:nvPicPr>
          <p:cNvPr id="7" name="Teacher Application Form">
            <a:hlinkClick r:id="" action="ppaction://media"/>
            <a:extLst>
              <a:ext uri="{FF2B5EF4-FFF2-40B4-BE49-F238E27FC236}">
                <a16:creationId xmlns:a16="http://schemas.microsoft.com/office/drawing/2014/main" xmlns="" id="{36F3092E-0F9C-460B-AAAB-5950B943E23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81563" y="1339629"/>
            <a:ext cx="7428871" cy="41787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32393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76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BDC9EB74-C4DF-4CBA-A59A-41869850DF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1">
            <a:extLst>
              <a:ext uri="{FF2B5EF4-FFF2-40B4-BE49-F238E27FC236}">
                <a16:creationId xmlns:a16="http://schemas.microsoft.com/office/drawing/2014/main" xmlns="" id="{E4118078-B101-43A8-B26F-7E3252CF5FF5}"/>
              </a:ext>
            </a:extLst>
          </p:cNvPr>
          <p:cNvSpPr>
            <a:spLocks noGrp="1"/>
          </p:cNvSpPr>
          <p:nvPr>
            <p:ph type="title"/>
          </p:nvPr>
        </p:nvSpPr>
        <p:spPr>
          <a:xfrm>
            <a:off x="1639887" y="200025"/>
            <a:ext cx="8912225" cy="990600"/>
          </a:xfrm>
        </p:spPr>
        <p:txBody>
          <a:bodyPr>
            <a:normAutofit/>
          </a:bodyPr>
          <a:lstStyle/>
          <a:p>
            <a:pPr algn="ctr"/>
            <a:r>
              <a:rPr lang="en-US" sz="4000" dirty="0">
                <a:solidFill>
                  <a:srgbClr val="1B1457"/>
                </a:solidFill>
              </a:rPr>
              <a:t>Add Questions</a:t>
            </a:r>
          </a:p>
        </p:txBody>
      </p:sp>
      <p:pic>
        <p:nvPicPr>
          <p:cNvPr id="6" name="Add Questions">
            <a:hlinkClick r:id="" action="ppaction://media"/>
            <a:extLst>
              <a:ext uri="{FF2B5EF4-FFF2-40B4-BE49-F238E27FC236}">
                <a16:creationId xmlns:a16="http://schemas.microsoft.com/office/drawing/2014/main" xmlns="" id="{36499779-8731-4BEC-B621-33B395E8843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81563" y="1343023"/>
            <a:ext cx="7422838" cy="41753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1084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3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BDC9EB74-C4DF-4CBA-A59A-41869850DF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1">
            <a:extLst>
              <a:ext uri="{FF2B5EF4-FFF2-40B4-BE49-F238E27FC236}">
                <a16:creationId xmlns:a16="http://schemas.microsoft.com/office/drawing/2014/main" xmlns="" id="{E4118078-B101-43A8-B26F-7E3252CF5FF5}"/>
              </a:ext>
            </a:extLst>
          </p:cNvPr>
          <p:cNvSpPr>
            <a:spLocks noGrp="1"/>
          </p:cNvSpPr>
          <p:nvPr>
            <p:ph type="title"/>
          </p:nvPr>
        </p:nvSpPr>
        <p:spPr>
          <a:xfrm>
            <a:off x="1639887" y="200025"/>
            <a:ext cx="8912225" cy="990600"/>
          </a:xfrm>
        </p:spPr>
        <p:txBody>
          <a:bodyPr>
            <a:normAutofit/>
          </a:bodyPr>
          <a:lstStyle/>
          <a:p>
            <a:pPr algn="ctr"/>
            <a:r>
              <a:rPr lang="en-US" sz="4000" dirty="0">
                <a:solidFill>
                  <a:srgbClr val="1B1457"/>
                </a:solidFill>
              </a:rPr>
              <a:t>Create Quiz</a:t>
            </a:r>
          </a:p>
        </p:txBody>
      </p:sp>
      <p:pic>
        <p:nvPicPr>
          <p:cNvPr id="7" name="Create Quiz">
            <a:hlinkClick r:id="" action="ppaction://media"/>
            <a:extLst>
              <a:ext uri="{FF2B5EF4-FFF2-40B4-BE49-F238E27FC236}">
                <a16:creationId xmlns:a16="http://schemas.microsoft.com/office/drawing/2014/main" xmlns="" id="{C766C596-4679-4CC1-B7EC-19005571A17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79049" y="1339631"/>
            <a:ext cx="7422838" cy="41753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3708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BDC9EB74-C4DF-4CBA-A59A-41869850DF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1">
            <a:extLst>
              <a:ext uri="{FF2B5EF4-FFF2-40B4-BE49-F238E27FC236}">
                <a16:creationId xmlns:a16="http://schemas.microsoft.com/office/drawing/2014/main" xmlns="" id="{E4118078-B101-43A8-B26F-7E3252CF5FF5}"/>
              </a:ext>
            </a:extLst>
          </p:cNvPr>
          <p:cNvSpPr>
            <a:spLocks noGrp="1"/>
          </p:cNvSpPr>
          <p:nvPr>
            <p:ph type="title"/>
          </p:nvPr>
        </p:nvSpPr>
        <p:spPr>
          <a:xfrm>
            <a:off x="1639887" y="200025"/>
            <a:ext cx="8912225" cy="990600"/>
          </a:xfrm>
        </p:spPr>
        <p:txBody>
          <a:bodyPr>
            <a:normAutofit/>
          </a:bodyPr>
          <a:lstStyle/>
          <a:p>
            <a:pPr algn="ctr"/>
            <a:r>
              <a:rPr lang="en-US" sz="4000" dirty="0">
                <a:solidFill>
                  <a:srgbClr val="1B1457"/>
                </a:solidFill>
              </a:rPr>
              <a:t>Progress Check</a:t>
            </a:r>
          </a:p>
        </p:txBody>
      </p:sp>
      <p:pic>
        <p:nvPicPr>
          <p:cNvPr id="6" name="Progress Check">
            <a:hlinkClick r:id="" action="ppaction://media"/>
            <a:extLst>
              <a:ext uri="{FF2B5EF4-FFF2-40B4-BE49-F238E27FC236}">
                <a16:creationId xmlns:a16="http://schemas.microsoft.com/office/drawing/2014/main" xmlns="" id="{37E47A97-8B65-402D-BEE1-F55603E23DF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79049" y="1339631"/>
            <a:ext cx="7422837" cy="41753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96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BDC9EB74-C4DF-4CBA-A59A-41869850DF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1">
            <a:extLst>
              <a:ext uri="{FF2B5EF4-FFF2-40B4-BE49-F238E27FC236}">
                <a16:creationId xmlns:a16="http://schemas.microsoft.com/office/drawing/2014/main" xmlns="" id="{E4118078-B101-43A8-B26F-7E3252CF5FF5}"/>
              </a:ext>
            </a:extLst>
          </p:cNvPr>
          <p:cNvSpPr>
            <a:spLocks noGrp="1"/>
          </p:cNvSpPr>
          <p:nvPr>
            <p:ph type="title"/>
          </p:nvPr>
        </p:nvSpPr>
        <p:spPr>
          <a:xfrm>
            <a:off x="1639887" y="200025"/>
            <a:ext cx="8912225" cy="990600"/>
          </a:xfrm>
        </p:spPr>
        <p:txBody>
          <a:bodyPr>
            <a:normAutofit/>
          </a:bodyPr>
          <a:lstStyle/>
          <a:p>
            <a:pPr algn="ctr"/>
            <a:r>
              <a:rPr lang="en-US" sz="4000" dirty="0">
                <a:solidFill>
                  <a:srgbClr val="1B1457"/>
                </a:solidFill>
              </a:rPr>
              <a:t>Contact Us</a:t>
            </a:r>
          </a:p>
        </p:txBody>
      </p:sp>
      <p:pic>
        <p:nvPicPr>
          <p:cNvPr id="7" name="Contact Us">
            <a:hlinkClick r:id="" action="ppaction://media"/>
            <a:extLst>
              <a:ext uri="{FF2B5EF4-FFF2-40B4-BE49-F238E27FC236}">
                <a16:creationId xmlns:a16="http://schemas.microsoft.com/office/drawing/2014/main" xmlns="" id="{6C60E27F-F190-43C4-926D-405C0548A26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79049" y="1339631"/>
            <a:ext cx="7422837" cy="41753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1006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9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xmlns="" id="{1C4FDDE1-2892-4A69-B63B-5F3D2D1DFC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Title 16">
            <a:extLst>
              <a:ext uri="{FF2B5EF4-FFF2-40B4-BE49-F238E27FC236}">
                <a16:creationId xmlns:a16="http://schemas.microsoft.com/office/drawing/2014/main" xmlns="" id="{18D5D797-F043-48E8-8493-9065A948505C}"/>
              </a:ext>
            </a:extLst>
          </p:cNvPr>
          <p:cNvSpPr>
            <a:spLocks noGrp="1"/>
          </p:cNvSpPr>
          <p:nvPr>
            <p:ph type="title"/>
          </p:nvPr>
        </p:nvSpPr>
        <p:spPr/>
        <p:txBody>
          <a:bodyPr>
            <a:normAutofit/>
          </a:bodyPr>
          <a:lstStyle/>
          <a:p>
            <a:r>
              <a:rPr lang="en-US" sz="6000" dirty="0">
                <a:solidFill>
                  <a:srgbClr val="1B1457"/>
                </a:solidFill>
              </a:rPr>
              <a:t>Tools &amp; Technology:</a:t>
            </a:r>
          </a:p>
        </p:txBody>
      </p:sp>
      <p:sp>
        <p:nvSpPr>
          <p:cNvPr id="18" name="Content Placeholder 17">
            <a:extLst>
              <a:ext uri="{FF2B5EF4-FFF2-40B4-BE49-F238E27FC236}">
                <a16:creationId xmlns:a16="http://schemas.microsoft.com/office/drawing/2014/main" xmlns="" id="{E6B72937-94B3-4E88-926D-640D97EAD3EC}"/>
              </a:ext>
            </a:extLst>
          </p:cNvPr>
          <p:cNvSpPr>
            <a:spLocks noGrp="1"/>
          </p:cNvSpPr>
          <p:nvPr>
            <p:ph idx="1"/>
          </p:nvPr>
        </p:nvSpPr>
        <p:spPr>
          <a:xfrm>
            <a:off x="838199" y="1825625"/>
            <a:ext cx="6577013" cy="4351338"/>
          </a:xfrm>
        </p:spPr>
        <p:txBody>
          <a:bodyPr>
            <a:normAutofit/>
          </a:bodyPr>
          <a:lstStyle/>
          <a:p>
            <a:r>
              <a:rPr lang="en-US" dirty="0">
                <a:solidFill>
                  <a:srgbClr val="1B1457"/>
                </a:solidFill>
              </a:rPr>
              <a:t>HTML5</a:t>
            </a:r>
          </a:p>
          <a:p>
            <a:r>
              <a:rPr lang="en-US" dirty="0">
                <a:solidFill>
                  <a:srgbClr val="1B1457"/>
                </a:solidFill>
              </a:rPr>
              <a:t>CSS3</a:t>
            </a:r>
          </a:p>
          <a:p>
            <a:r>
              <a:rPr lang="en-US" dirty="0">
                <a:solidFill>
                  <a:srgbClr val="1B1457"/>
                </a:solidFill>
              </a:rPr>
              <a:t>Bootstrap4</a:t>
            </a:r>
          </a:p>
          <a:p>
            <a:r>
              <a:rPr lang="en-US" dirty="0">
                <a:solidFill>
                  <a:srgbClr val="1B1457"/>
                </a:solidFill>
              </a:rPr>
              <a:t>JavaScript</a:t>
            </a:r>
          </a:p>
          <a:p>
            <a:r>
              <a:rPr lang="en-US" dirty="0">
                <a:solidFill>
                  <a:srgbClr val="1B1457"/>
                </a:solidFill>
              </a:rPr>
              <a:t>Adobe Photoshop</a:t>
            </a:r>
          </a:p>
          <a:p>
            <a:r>
              <a:rPr lang="en-US" dirty="0">
                <a:solidFill>
                  <a:srgbClr val="1B1457"/>
                </a:solidFill>
              </a:rPr>
              <a:t>Python</a:t>
            </a:r>
          </a:p>
          <a:p>
            <a:r>
              <a:rPr lang="en-US" dirty="0">
                <a:solidFill>
                  <a:srgbClr val="1B1457"/>
                </a:solidFill>
              </a:rPr>
              <a:t>Django</a:t>
            </a:r>
          </a:p>
          <a:p>
            <a:r>
              <a:rPr lang="en-US" dirty="0" err="1">
                <a:solidFill>
                  <a:srgbClr val="1B1457"/>
                </a:solidFill>
              </a:rPr>
              <a:t>Creately</a:t>
            </a:r>
            <a:endParaRPr lang="en-US" dirty="0">
              <a:solidFill>
                <a:srgbClr val="1B1457"/>
              </a:solidFill>
            </a:endParaRPr>
          </a:p>
        </p:txBody>
      </p:sp>
    </p:spTree>
    <p:extLst>
      <p:ext uri="{BB962C8B-B14F-4D97-AF65-F5344CB8AC3E}">
        <p14:creationId xmlns:p14="http://schemas.microsoft.com/office/powerpoint/2010/main" val="29848189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xmlns="" id="{1C4FDDE1-2892-4A69-B63B-5F3D2D1DFC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Title 16">
            <a:extLst>
              <a:ext uri="{FF2B5EF4-FFF2-40B4-BE49-F238E27FC236}">
                <a16:creationId xmlns:a16="http://schemas.microsoft.com/office/drawing/2014/main" xmlns="" id="{18D5D797-F043-48E8-8493-9065A948505C}"/>
              </a:ext>
            </a:extLst>
          </p:cNvPr>
          <p:cNvSpPr>
            <a:spLocks noGrp="1"/>
          </p:cNvSpPr>
          <p:nvPr>
            <p:ph type="title"/>
          </p:nvPr>
        </p:nvSpPr>
        <p:spPr/>
        <p:txBody>
          <a:bodyPr>
            <a:normAutofit/>
          </a:bodyPr>
          <a:lstStyle/>
          <a:p>
            <a:r>
              <a:rPr lang="en-US" sz="6000" dirty="0">
                <a:solidFill>
                  <a:srgbClr val="1B1457"/>
                </a:solidFill>
              </a:rPr>
              <a:t>Future Work:</a:t>
            </a:r>
          </a:p>
        </p:txBody>
      </p:sp>
      <p:sp>
        <p:nvSpPr>
          <p:cNvPr id="18" name="Content Placeholder 17">
            <a:extLst>
              <a:ext uri="{FF2B5EF4-FFF2-40B4-BE49-F238E27FC236}">
                <a16:creationId xmlns:a16="http://schemas.microsoft.com/office/drawing/2014/main" xmlns="" id="{E6B72937-94B3-4E88-926D-640D97EAD3EC}"/>
              </a:ext>
            </a:extLst>
          </p:cNvPr>
          <p:cNvSpPr>
            <a:spLocks noGrp="1"/>
          </p:cNvSpPr>
          <p:nvPr>
            <p:ph idx="1"/>
          </p:nvPr>
        </p:nvSpPr>
        <p:spPr>
          <a:xfrm>
            <a:off x="838199" y="1825625"/>
            <a:ext cx="6577013" cy="4351338"/>
          </a:xfrm>
        </p:spPr>
        <p:txBody>
          <a:bodyPr>
            <a:normAutofit fontScale="92500" lnSpcReduction="10000"/>
          </a:bodyPr>
          <a:lstStyle/>
          <a:p>
            <a:r>
              <a:rPr lang="en-US" dirty="0" smtClean="0">
                <a:solidFill>
                  <a:srgbClr val="1B1457"/>
                </a:solidFill>
              </a:rPr>
              <a:t>Add features to minimize/end plagiarism</a:t>
            </a:r>
          </a:p>
          <a:p>
            <a:pPr lvl="1"/>
            <a:r>
              <a:rPr lang="en-US" dirty="0" smtClean="0">
                <a:solidFill>
                  <a:srgbClr val="1B1457"/>
                </a:solidFill>
              </a:rPr>
              <a:t>Shuffled </a:t>
            </a:r>
            <a:r>
              <a:rPr lang="en-US" dirty="0" err="1" smtClean="0">
                <a:solidFill>
                  <a:srgbClr val="1B1457"/>
                </a:solidFill>
              </a:rPr>
              <a:t>Mcqs</a:t>
            </a:r>
            <a:endParaRPr lang="en-US" dirty="0" smtClean="0">
              <a:solidFill>
                <a:srgbClr val="1B1457"/>
              </a:solidFill>
            </a:endParaRPr>
          </a:p>
          <a:p>
            <a:pPr lvl="1"/>
            <a:r>
              <a:rPr lang="en-US" dirty="0" smtClean="0">
                <a:solidFill>
                  <a:srgbClr val="1B1457"/>
                </a:solidFill>
              </a:rPr>
              <a:t>Copy/Paste option disabled</a:t>
            </a:r>
          </a:p>
          <a:p>
            <a:pPr lvl="1"/>
            <a:r>
              <a:rPr lang="en-US" dirty="0" smtClean="0">
                <a:solidFill>
                  <a:srgbClr val="1B1457"/>
                </a:solidFill>
              </a:rPr>
              <a:t>Unable to minimize window </a:t>
            </a:r>
            <a:r>
              <a:rPr lang="en-US" dirty="0" smtClean="0">
                <a:solidFill>
                  <a:srgbClr val="1B1457"/>
                </a:solidFill>
              </a:rPr>
              <a:t> </a:t>
            </a:r>
            <a:endParaRPr lang="en-US" dirty="0">
              <a:solidFill>
                <a:srgbClr val="1B1457"/>
              </a:solidFill>
            </a:endParaRPr>
          </a:p>
          <a:p>
            <a:r>
              <a:rPr lang="en-US" dirty="0" smtClean="0">
                <a:solidFill>
                  <a:srgbClr val="1B1457"/>
                </a:solidFill>
              </a:rPr>
              <a:t>Add different types of questions </a:t>
            </a:r>
          </a:p>
          <a:p>
            <a:pPr lvl="1"/>
            <a:r>
              <a:rPr lang="en-US" dirty="0" smtClean="0">
                <a:solidFill>
                  <a:srgbClr val="1B1457"/>
                </a:solidFill>
              </a:rPr>
              <a:t>Picture questions, long/short questions</a:t>
            </a:r>
            <a:endParaRPr lang="en-US" dirty="0" smtClean="0">
              <a:solidFill>
                <a:srgbClr val="1B1457"/>
              </a:solidFill>
            </a:endParaRPr>
          </a:p>
          <a:p>
            <a:r>
              <a:rPr lang="en-US" dirty="0" smtClean="0">
                <a:solidFill>
                  <a:srgbClr val="1B1457"/>
                </a:solidFill>
              </a:rPr>
              <a:t>Add feature to close window when quiz time ends</a:t>
            </a:r>
          </a:p>
          <a:p>
            <a:r>
              <a:rPr lang="en-US" dirty="0" smtClean="0">
                <a:solidFill>
                  <a:srgbClr val="1B1457"/>
                </a:solidFill>
              </a:rPr>
              <a:t>Aim </a:t>
            </a:r>
            <a:r>
              <a:rPr lang="en-US" dirty="0">
                <a:solidFill>
                  <a:srgbClr val="1B1457"/>
                </a:solidFill>
              </a:rPr>
              <a:t>is to spread it </a:t>
            </a:r>
            <a:r>
              <a:rPr lang="en-US" dirty="0" smtClean="0">
                <a:solidFill>
                  <a:srgbClr val="1B1457"/>
                </a:solidFill>
              </a:rPr>
              <a:t>globally</a:t>
            </a:r>
          </a:p>
          <a:p>
            <a:r>
              <a:rPr lang="en-US" dirty="0" smtClean="0">
                <a:solidFill>
                  <a:srgbClr val="1B1457"/>
                </a:solidFill>
              </a:rPr>
              <a:t>Introduce subscription packages</a:t>
            </a:r>
            <a:endParaRPr lang="en-US" dirty="0">
              <a:solidFill>
                <a:srgbClr val="1B1457"/>
              </a:solidFill>
            </a:endParaRPr>
          </a:p>
          <a:p>
            <a:r>
              <a:rPr lang="en-US" dirty="0" smtClean="0">
                <a:solidFill>
                  <a:srgbClr val="1B1457"/>
                </a:solidFill>
              </a:rPr>
              <a:t>Make it user </a:t>
            </a:r>
            <a:r>
              <a:rPr lang="en-US" dirty="0">
                <a:solidFill>
                  <a:srgbClr val="1B1457"/>
                </a:solidFill>
              </a:rPr>
              <a:t>friendly and interactive </a:t>
            </a:r>
          </a:p>
        </p:txBody>
      </p:sp>
    </p:spTree>
    <p:extLst>
      <p:ext uri="{BB962C8B-B14F-4D97-AF65-F5344CB8AC3E}">
        <p14:creationId xmlns:p14="http://schemas.microsoft.com/office/powerpoint/2010/main" val="28053845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C39493B6-A16F-41E9-BE57-A2669D1228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375206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D7D09C0E-F360-42B6-A692-59D7D5EAE7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91781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DB754397-4AC3-4D01-A603-A94FE6D6F1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7">
            <a:extLst>
              <a:ext uri="{FF2B5EF4-FFF2-40B4-BE49-F238E27FC236}">
                <a16:creationId xmlns:a16="http://schemas.microsoft.com/office/drawing/2014/main" xmlns="" id="{BFEF7B7D-A79E-4EB4-9CC1-C3BF4ADE3DB7}"/>
              </a:ext>
            </a:extLst>
          </p:cNvPr>
          <p:cNvSpPr>
            <a:spLocks noGrp="1"/>
          </p:cNvSpPr>
          <p:nvPr>
            <p:ph type="title"/>
          </p:nvPr>
        </p:nvSpPr>
        <p:spPr>
          <a:xfrm>
            <a:off x="3028950" y="1143000"/>
            <a:ext cx="6172200" cy="1125537"/>
          </a:xfrm>
        </p:spPr>
        <p:txBody>
          <a:bodyPr/>
          <a:lstStyle/>
          <a:p>
            <a:pPr algn="ctr"/>
            <a:r>
              <a:rPr lang="en-US" b="1" dirty="0">
                <a:solidFill>
                  <a:srgbClr val="1B1457"/>
                </a:solidFill>
              </a:rPr>
              <a:t>Introduction</a:t>
            </a:r>
          </a:p>
        </p:txBody>
      </p:sp>
      <p:sp>
        <p:nvSpPr>
          <p:cNvPr id="9" name="Text Placeholder 8">
            <a:extLst>
              <a:ext uri="{FF2B5EF4-FFF2-40B4-BE49-F238E27FC236}">
                <a16:creationId xmlns:a16="http://schemas.microsoft.com/office/drawing/2014/main" xmlns="" id="{ECA037DA-3D23-4BEF-9D19-F46C10A50BAB}"/>
              </a:ext>
            </a:extLst>
          </p:cNvPr>
          <p:cNvSpPr>
            <a:spLocks noGrp="1"/>
          </p:cNvSpPr>
          <p:nvPr>
            <p:ph type="body" idx="1"/>
          </p:nvPr>
        </p:nvSpPr>
        <p:spPr>
          <a:xfrm>
            <a:off x="3028950" y="2268537"/>
            <a:ext cx="6172200" cy="3446463"/>
          </a:xfrm>
        </p:spPr>
        <p:txBody>
          <a:bodyPr/>
          <a:lstStyle/>
          <a:p>
            <a:pPr algn="ctr"/>
            <a:endParaRPr lang="en-US" dirty="0"/>
          </a:p>
          <a:p>
            <a:pPr algn="ctr"/>
            <a:r>
              <a:rPr lang="en-US" dirty="0" err="1"/>
              <a:t>QuizLobby</a:t>
            </a:r>
            <a:r>
              <a:rPr lang="en-US" dirty="0"/>
              <a:t> is a </a:t>
            </a:r>
            <a:r>
              <a:rPr lang="en-US" dirty="0" smtClean="0"/>
              <a:t>web-based </a:t>
            </a:r>
            <a:r>
              <a:rPr lang="en-US" dirty="0"/>
              <a:t>online educational platform which allows us not only to create quizzes but also to attempt them online. It is specially designed for educational institutes and also for the organizations that would like to hire new employees.</a:t>
            </a:r>
          </a:p>
        </p:txBody>
      </p:sp>
    </p:spTree>
    <p:extLst>
      <p:ext uri="{BB962C8B-B14F-4D97-AF65-F5344CB8AC3E}">
        <p14:creationId xmlns:p14="http://schemas.microsoft.com/office/powerpoint/2010/main" val="23417040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14D477B4-043E-4C6D-9669-CF49C1D40B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7">
            <a:extLst>
              <a:ext uri="{FF2B5EF4-FFF2-40B4-BE49-F238E27FC236}">
                <a16:creationId xmlns:a16="http://schemas.microsoft.com/office/drawing/2014/main" xmlns="" id="{F9008447-ECAD-41B2-8781-810F830C138E}"/>
              </a:ext>
            </a:extLst>
          </p:cNvPr>
          <p:cNvSpPr txBox="1">
            <a:spLocks/>
          </p:cNvSpPr>
          <p:nvPr/>
        </p:nvSpPr>
        <p:spPr>
          <a:xfrm>
            <a:off x="1524000" y="2931318"/>
            <a:ext cx="9144000" cy="9953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b="1" dirty="0">
                <a:solidFill>
                  <a:schemeClr val="bg1"/>
                </a:solidFill>
              </a:rPr>
              <a:t>What’s Our Motivation?</a:t>
            </a:r>
          </a:p>
        </p:txBody>
      </p:sp>
    </p:spTree>
    <p:extLst>
      <p:ext uri="{BB962C8B-B14F-4D97-AF65-F5344CB8AC3E}">
        <p14:creationId xmlns:p14="http://schemas.microsoft.com/office/powerpoint/2010/main" val="32588439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DB754397-4AC3-4D01-A603-A94FE6D6F1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7">
            <a:extLst>
              <a:ext uri="{FF2B5EF4-FFF2-40B4-BE49-F238E27FC236}">
                <a16:creationId xmlns:a16="http://schemas.microsoft.com/office/drawing/2014/main" xmlns="" id="{BFEF7B7D-A79E-4EB4-9CC1-C3BF4ADE3DB7}"/>
              </a:ext>
            </a:extLst>
          </p:cNvPr>
          <p:cNvSpPr>
            <a:spLocks noGrp="1"/>
          </p:cNvSpPr>
          <p:nvPr>
            <p:ph type="title"/>
          </p:nvPr>
        </p:nvSpPr>
        <p:spPr>
          <a:xfrm>
            <a:off x="3028950" y="1143000"/>
            <a:ext cx="6172200" cy="1125537"/>
          </a:xfrm>
        </p:spPr>
        <p:txBody>
          <a:bodyPr/>
          <a:lstStyle/>
          <a:p>
            <a:pPr algn="ctr"/>
            <a:r>
              <a:rPr lang="en-US" b="1" dirty="0">
                <a:solidFill>
                  <a:srgbClr val="1B1457"/>
                </a:solidFill>
              </a:rPr>
              <a:t>THE PROBLEM</a:t>
            </a:r>
          </a:p>
        </p:txBody>
      </p:sp>
      <p:sp>
        <p:nvSpPr>
          <p:cNvPr id="9" name="Text Placeholder 8">
            <a:extLst>
              <a:ext uri="{FF2B5EF4-FFF2-40B4-BE49-F238E27FC236}">
                <a16:creationId xmlns:a16="http://schemas.microsoft.com/office/drawing/2014/main" xmlns="" id="{ECA037DA-3D23-4BEF-9D19-F46C10A50BAB}"/>
              </a:ext>
            </a:extLst>
          </p:cNvPr>
          <p:cNvSpPr>
            <a:spLocks noGrp="1"/>
          </p:cNvSpPr>
          <p:nvPr>
            <p:ph type="body" idx="1"/>
          </p:nvPr>
        </p:nvSpPr>
        <p:spPr>
          <a:xfrm>
            <a:off x="3028950" y="2443163"/>
            <a:ext cx="6172200" cy="3271837"/>
          </a:xfrm>
        </p:spPr>
        <p:txBody>
          <a:bodyPr/>
          <a:lstStyle/>
          <a:p>
            <a:pPr algn="ctr"/>
            <a:r>
              <a:rPr lang="en-US" dirty="0"/>
              <a:t>Due to covid-19, educational institutes went under lockdown and conducting quizzes became a hassle. Most of the students started taking their studies lightly and some started to lag behind as the teachers couldn't assess them or see where they stand. </a:t>
            </a:r>
          </a:p>
          <a:p>
            <a:pPr algn="ctr"/>
            <a:r>
              <a:rPr lang="en-US" dirty="0"/>
              <a:t>For the teachers, checking so many quizzes becomes a huge and a difficult task.</a:t>
            </a:r>
          </a:p>
        </p:txBody>
      </p:sp>
    </p:spTree>
    <p:extLst>
      <p:ext uri="{BB962C8B-B14F-4D97-AF65-F5344CB8AC3E}">
        <p14:creationId xmlns:p14="http://schemas.microsoft.com/office/powerpoint/2010/main" val="18792043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DB754397-4AC3-4D01-A603-A94FE6D6F1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7">
            <a:extLst>
              <a:ext uri="{FF2B5EF4-FFF2-40B4-BE49-F238E27FC236}">
                <a16:creationId xmlns:a16="http://schemas.microsoft.com/office/drawing/2014/main" xmlns="" id="{BFEF7B7D-A79E-4EB4-9CC1-C3BF4ADE3DB7}"/>
              </a:ext>
            </a:extLst>
          </p:cNvPr>
          <p:cNvSpPr>
            <a:spLocks noGrp="1"/>
          </p:cNvSpPr>
          <p:nvPr>
            <p:ph type="title"/>
          </p:nvPr>
        </p:nvSpPr>
        <p:spPr>
          <a:xfrm>
            <a:off x="3028950" y="1143000"/>
            <a:ext cx="6172200" cy="1125537"/>
          </a:xfrm>
        </p:spPr>
        <p:txBody>
          <a:bodyPr/>
          <a:lstStyle/>
          <a:p>
            <a:pPr algn="ctr"/>
            <a:r>
              <a:rPr lang="en-US" b="1" dirty="0">
                <a:solidFill>
                  <a:srgbClr val="1B1457"/>
                </a:solidFill>
              </a:rPr>
              <a:t>THE SOLUTION</a:t>
            </a:r>
          </a:p>
        </p:txBody>
      </p:sp>
      <p:sp>
        <p:nvSpPr>
          <p:cNvPr id="9" name="Text Placeholder 8">
            <a:extLst>
              <a:ext uri="{FF2B5EF4-FFF2-40B4-BE49-F238E27FC236}">
                <a16:creationId xmlns:a16="http://schemas.microsoft.com/office/drawing/2014/main" xmlns="" id="{ECA037DA-3D23-4BEF-9D19-F46C10A50BAB}"/>
              </a:ext>
            </a:extLst>
          </p:cNvPr>
          <p:cNvSpPr>
            <a:spLocks noGrp="1"/>
          </p:cNvSpPr>
          <p:nvPr>
            <p:ph type="body" idx="1"/>
          </p:nvPr>
        </p:nvSpPr>
        <p:spPr>
          <a:xfrm>
            <a:off x="3028950" y="2443163"/>
            <a:ext cx="6172200" cy="3271837"/>
          </a:xfrm>
        </p:spPr>
        <p:txBody>
          <a:bodyPr/>
          <a:lstStyle/>
          <a:p>
            <a:pPr algn="ctr"/>
            <a:r>
              <a:rPr lang="en-US" dirty="0"/>
              <a:t>With </a:t>
            </a:r>
            <a:r>
              <a:rPr lang="en-US" dirty="0" err="1"/>
              <a:t>QuizLobby</a:t>
            </a:r>
            <a:r>
              <a:rPr lang="en-US" dirty="0"/>
              <a:t>, the teachers can easily create quizzes online, save them, and assign them to the students of the particular course. The students </a:t>
            </a:r>
            <a:r>
              <a:rPr lang="en-US" dirty="0" smtClean="0"/>
              <a:t>then, </a:t>
            </a:r>
            <a:r>
              <a:rPr lang="en-US" dirty="0"/>
              <a:t>can easily attempt the quizzes online within the Given time. </a:t>
            </a:r>
          </a:p>
          <a:p>
            <a:pPr algn="ctr"/>
            <a:r>
              <a:rPr lang="en-US" dirty="0"/>
              <a:t>Also, this website has an automatic checker to make teachers’ lives easier. </a:t>
            </a:r>
          </a:p>
          <a:p>
            <a:pPr algn="ctr"/>
            <a:endParaRPr lang="en-US" dirty="0"/>
          </a:p>
        </p:txBody>
      </p:sp>
    </p:spTree>
    <p:extLst>
      <p:ext uri="{BB962C8B-B14F-4D97-AF65-F5344CB8AC3E}">
        <p14:creationId xmlns:p14="http://schemas.microsoft.com/office/powerpoint/2010/main" val="6010405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xmlns="" id="{1C4FDDE1-2892-4A69-B63B-5F3D2D1DFC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Title 16">
            <a:extLst>
              <a:ext uri="{FF2B5EF4-FFF2-40B4-BE49-F238E27FC236}">
                <a16:creationId xmlns:a16="http://schemas.microsoft.com/office/drawing/2014/main" xmlns="" id="{18D5D797-F043-48E8-8493-9065A948505C}"/>
              </a:ext>
            </a:extLst>
          </p:cNvPr>
          <p:cNvSpPr>
            <a:spLocks noGrp="1"/>
          </p:cNvSpPr>
          <p:nvPr>
            <p:ph type="title"/>
          </p:nvPr>
        </p:nvSpPr>
        <p:spPr/>
        <p:txBody>
          <a:bodyPr>
            <a:normAutofit/>
          </a:bodyPr>
          <a:lstStyle/>
          <a:p>
            <a:r>
              <a:rPr lang="en-US" sz="6000" dirty="0">
                <a:solidFill>
                  <a:srgbClr val="1B1457"/>
                </a:solidFill>
              </a:rPr>
              <a:t>OUR MISSION</a:t>
            </a:r>
          </a:p>
        </p:txBody>
      </p:sp>
      <p:sp>
        <p:nvSpPr>
          <p:cNvPr id="18" name="Content Placeholder 17">
            <a:extLst>
              <a:ext uri="{FF2B5EF4-FFF2-40B4-BE49-F238E27FC236}">
                <a16:creationId xmlns:a16="http://schemas.microsoft.com/office/drawing/2014/main" xmlns="" id="{E6B72937-94B3-4E88-926D-640D97EAD3EC}"/>
              </a:ext>
            </a:extLst>
          </p:cNvPr>
          <p:cNvSpPr>
            <a:spLocks noGrp="1"/>
          </p:cNvSpPr>
          <p:nvPr>
            <p:ph idx="1"/>
          </p:nvPr>
        </p:nvSpPr>
        <p:spPr>
          <a:xfrm>
            <a:off x="838199" y="1825625"/>
            <a:ext cx="6577013" cy="4351338"/>
          </a:xfrm>
        </p:spPr>
        <p:txBody>
          <a:bodyPr>
            <a:normAutofit/>
          </a:bodyPr>
          <a:lstStyle/>
          <a:p>
            <a:r>
              <a:rPr lang="en-US" dirty="0" smtClean="0">
                <a:solidFill>
                  <a:srgbClr val="1B1457"/>
                </a:solidFill>
              </a:rPr>
              <a:t>To c</a:t>
            </a:r>
            <a:r>
              <a:rPr lang="en-US" dirty="0" smtClean="0">
                <a:solidFill>
                  <a:srgbClr val="1B1457"/>
                </a:solidFill>
              </a:rPr>
              <a:t>ontribute </a:t>
            </a:r>
            <a:r>
              <a:rPr lang="en-US" dirty="0">
                <a:solidFill>
                  <a:srgbClr val="1B1457"/>
                </a:solidFill>
              </a:rPr>
              <a:t>to the digital era - make online classes beneficial </a:t>
            </a:r>
          </a:p>
          <a:p>
            <a:r>
              <a:rPr lang="en-US" dirty="0" smtClean="0">
                <a:solidFill>
                  <a:srgbClr val="1B1457"/>
                </a:solidFill>
              </a:rPr>
              <a:t>To h</a:t>
            </a:r>
            <a:r>
              <a:rPr lang="en-US" dirty="0" smtClean="0">
                <a:solidFill>
                  <a:srgbClr val="1B1457"/>
                </a:solidFill>
              </a:rPr>
              <a:t>elp </a:t>
            </a:r>
            <a:r>
              <a:rPr lang="en-US" dirty="0">
                <a:solidFill>
                  <a:srgbClr val="1B1457"/>
                </a:solidFill>
              </a:rPr>
              <a:t>teachers - make their job easier with online quiz creation and automatic checker</a:t>
            </a:r>
          </a:p>
          <a:p>
            <a:r>
              <a:rPr lang="en-US" dirty="0" smtClean="0">
                <a:solidFill>
                  <a:srgbClr val="1B1457"/>
                </a:solidFill>
              </a:rPr>
              <a:t>To h</a:t>
            </a:r>
            <a:r>
              <a:rPr lang="en-US" dirty="0" smtClean="0">
                <a:solidFill>
                  <a:srgbClr val="1B1457"/>
                </a:solidFill>
              </a:rPr>
              <a:t>elp </a:t>
            </a:r>
            <a:r>
              <a:rPr lang="en-US" dirty="0">
                <a:solidFill>
                  <a:srgbClr val="1B1457"/>
                </a:solidFill>
              </a:rPr>
              <a:t>students - allow them to attempt quizzes honestly and see where they stand </a:t>
            </a:r>
          </a:p>
          <a:p>
            <a:r>
              <a:rPr lang="en-US" dirty="0" smtClean="0">
                <a:solidFill>
                  <a:srgbClr val="1B1457"/>
                </a:solidFill>
              </a:rPr>
              <a:t>To c</a:t>
            </a:r>
            <a:r>
              <a:rPr lang="en-US" dirty="0" smtClean="0">
                <a:solidFill>
                  <a:srgbClr val="1B1457"/>
                </a:solidFill>
              </a:rPr>
              <a:t>ontribute </a:t>
            </a:r>
            <a:r>
              <a:rPr lang="en-US" dirty="0">
                <a:solidFill>
                  <a:srgbClr val="1B1457"/>
                </a:solidFill>
              </a:rPr>
              <a:t>in saving the planet - paperless quizzes</a:t>
            </a:r>
          </a:p>
        </p:txBody>
      </p:sp>
    </p:spTree>
    <p:extLst>
      <p:ext uri="{BB962C8B-B14F-4D97-AF65-F5344CB8AC3E}">
        <p14:creationId xmlns:p14="http://schemas.microsoft.com/office/powerpoint/2010/main" val="4858309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14D477B4-043E-4C6D-9669-CF49C1D40B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7">
            <a:extLst>
              <a:ext uri="{FF2B5EF4-FFF2-40B4-BE49-F238E27FC236}">
                <a16:creationId xmlns:a16="http://schemas.microsoft.com/office/drawing/2014/main" xmlns="" id="{F9008447-ECAD-41B2-8781-810F830C138E}"/>
              </a:ext>
            </a:extLst>
          </p:cNvPr>
          <p:cNvSpPr txBox="1">
            <a:spLocks/>
          </p:cNvSpPr>
          <p:nvPr/>
        </p:nvSpPr>
        <p:spPr>
          <a:xfrm>
            <a:off x="1524000" y="2931318"/>
            <a:ext cx="9144000" cy="9953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b="1" dirty="0">
                <a:solidFill>
                  <a:schemeClr val="bg1"/>
                </a:solidFill>
              </a:rPr>
              <a:t>Sneak Peak</a:t>
            </a:r>
          </a:p>
        </p:txBody>
      </p:sp>
    </p:spTree>
    <p:extLst>
      <p:ext uri="{BB962C8B-B14F-4D97-AF65-F5344CB8AC3E}">
        <p14:creationId xmlns:p14="http://schemas.microsoft.com/office/powerpoint/2010/main" val="40798889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BDC9EB74-C4DF-4CBA-A59A-41869850DF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1">
            <a:extLst>
              <a:ext uri="{FF2B5EF4-FFF2-40B4-BE49-F238E27FC236}">
                <a16:creationId xmlns:a16="http://schemas.microsoft.com/office/drawing/2014/main" xmlns="" id="{E4118078-B101-43A8-B26F-7E3252CF5FF5}"/>
              </a:ext>
            </a:extLst>
          </p:cNvPr>
          <p:cNvSpPr>
            <a:spLocks noGrp="1"/>
          </p:cNvSpPr>
          <p:nvPr>
            <p:ph type="title"/>
          </p:nvPr>
        </p:nvSpPr>
        <p:spPr>
          <a:xfrm>
            <a:off x="1639887" y="200025"/>
            <a:ext cx="8912225" cy="990600"/>
          </a:xfrm>
        </p:spPr>
        <p:txBody>
          <a:bodyPr>
            <a:normAutofit/>
          </a:bodyPr>
          <a:lstStyle/>
          <a:p>
            <a:pPr algn="ctr"/>
            <a:r>
              <a:rPr lang="en-US" sz="4000" dirty="0">
                <a:solidFill>
                  <a:srgbClr val="1B1457"/>
                </a:solidFill>
              </a:rPr>
              <a:t>Signup &amp; Course </a:t>
            </a:r>
            <a:r>
              <a:rPr lang="en-US" sz="4000" dirty="0" smtClean="0">
                <a:solidFill>
                  <a:srgbClr val="1B1457"/>
                </a:solidFill>
              </a:rPr>
              <a:t>Enrolment</a:t>
            </a:r>
            <a:endParaRPr lang="en-US" sz="4000" dirty="0">
              <a:solidFill>
                <a:srgbClr val="1B1457"/>
              </a:solidFill>
            </a:endParaRPr>
          </a:p>
        </p:txBody>
      </p:sp>
      <p:pic>
        <p:nvPicPr>
          <p:cNvPr id="10" name="Signup and Course Enrollment">
            <a:hlinkClick r:id="" action="ppaction://media"/>
            <a:extLst>
              <a:ext uri="{FF2B5EF4-FFF2-40B4-BE49-F238E27FC236}">
                <a16:creationId xmlns:a16="http://schemas.microsoft.com/office/drawing/2014/main" xmlns="" id="{CA9C62A5-6F02-45CD-8DDD-FA549DD31F0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81563" y="1339630"/>
            <a:ext cx="7428871" cy="41787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3786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5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TotalTime>
  <Words>308</Words>
  <Application>Microsoft Office PowerPoint</Application>
  <PresentationFormat>Custom</PresentationFormat>
  <Paragraphs>45</Paragraphs>
  <Slides>18</Slides>
  <Notes>0</Notes>
  <HiddenSlides>0</HiddenSlides>
  <MMClips>7</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QUIZLOBBY</vt:lpstr>
      <vt:lpstr>PowerPoint Presentation</vt:lpstr>
      <vt:lpstr>Introduction</vt:lpstr>
      <vt:lpstr>PowerPoint Presentation</vt:lpstr>
      <vt:lpstr>THE PROBLEM</vt:lpstr>
      <vt:lpstr>THE SOLUTION</vt:lpstr>
      <vt:lpstr>OUR MISSION</vt:lpstr>
      <vt:lpstr>PowerPoint Presentation</vt:lpstr>
      <vt:lpstr>Signup &amp; Course Enrolment</vt:lpstr>
      <vt:lpstr>Login &amp; Attend Quiz</vt:lpstr>
      <vt:lpstr>Teacher Application Form</vt:lpstr>
      <vt:lpstr>Add Questions</vt:lpstr>
      <vt:lpstr>Create Quiz</vt:lpstr>
      <vt:lpstr>Progress Check</vt:lpstr>
      <vt:lpstr>Contact Us</vt:lpstr>
      <vt:lpstr>Tools &amp; Technology:</vt:lpstr>
      <vt:lpstr>Future Work:</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Sail e Madni</dc:creator>
  <cp:lastModifiedBy>Windows User</cp:lastModifiedBy>
  <cp:revision>12</cp:revision>
  <dcterms:created xsi:type="dcterms:W3CDTF">2021-03-09T11:34:50Z</dcterms:created>
  <dcterms:modified xsi:type="dcterms:W3CDTF">2021-03-10T14:02:02Z</dcterms:modified>
</cp:coreProperties>
</file>